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3" r:id="rId7"/>
    <p:sldId id="266" r:id="rId8"/>
    <p:sldId id="264" r:id="rId9"/>
    <p:sldId id="265" r:id="rId10"/>
    <p:sldId id="267" r:id="rId11"/>
    <p:sldId id="268" r:id="rId12"/>
    <p:sldId id="269" r:id="rId13"/>
    <p:sldId id="271" r:id="rId14"/>
    <p:sldId id="270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30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12A9-885A-424F-B213-F2735B9222CF}" type="datetimeFigureOut">
              <a:rPr lang="de-DE" smtClean="0"/>
              <a:pPr/>
              <a:t>23.02.2012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8246-D23D-40F1-AAEF-EB9C5AA44630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12A9-885A-424F-B213-F2735B9222CF}" type="datetimeFigureOut">
              <a:rPr lang="de-DE" smtClean="0"/>
              <a:pPr/>
              <a:t>23.02.2012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8246-D23D-40F1-AAEF-EB9C5AA44630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12A9-885A-424F-B213-F2735B9222CF}" type="datetimeFigureOut">
              <a:rPr lang="de-DE" smtClean="0"/>
              <a:pPr/>
              <a:t>23.02.2012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8246-D23D-40F1-AAEF-EB9C5AA44630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12A9-885A-424F-B213-F2735B9222CF}" type="datetimeFigureOut">
              <a:rPr lang="de-DE" smtClean="0"/>
              <a:pPr/>
              <a:t>23.02.2012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8246-D23D-40F1-AAEF-EB9C5AA44630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12A9-885A-424F-B213-F2735B9222CF}" type="datetimeFigureOut">
              <a:rPr lang="de-DE" smtClean="0"/>
              <a:pPr/>
              <a:t>23.02.2012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8246-D23D-40F1-AAEF-EB9C5AA44630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12A9-885A-424F-B213-F2735B9222CF}" type="datetimeFigureOut">
              <a:rPr lang="de-DE" smtClean="0"/>
              <a:pPr/>
              <a:t>23.02.2012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8246-D23D-40F1-AAEF-EB9C5AA44630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12A9-885A-424F-B213-F2735B9222CF}" type="datetimeFigureOut">
              <a:rPr lang="de-DE" smtClean="0"/>
              <a:pPr/>
              <a:t>23.02.2012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8246-D23D-40F1-AAEF-EB9C5AA44630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12A9-885A-424F-B213-F2735B9222CF}" type="datetimeFigureOut">
              <a:rPr lang="de-DE" smtClean="0"/>
              <a:pPr/>
              <a:t>23.02.2012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8246-D23D-40F1-AAEF-EB9C5AA44630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12A9-885A-424F-B213-F2735B9222CF}" type="datetimeFigureOut">
              <a:rPr lang="de-DE" smtClean="0"/>
              <a:pPr/>
              <a:t>23.02.2012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8246-D23D-40F1-AAEF-EB9C5AA44630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12A9-885A-424F-B213-F2735B9222CF}" type="datetimeFigureOut">
              <a:rPr lang="de-DE" smtClean="0"/>
              <a:pPr/>
              <a:t>23.02.2012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8246-D23D-40F1-AAEF-EB9C5AA44630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12A9-885A-424F-B213-F2735B9222CF}" type="datetimeFigureOut">
              <a:rPr lang="de-DE" smtClean="0"/>
              <a:pPr/>
              <a:t>23.02.2012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8246-D23D-40F1-AAEF-EB9C5AA44630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712A9-885A-424F-B213-F2735B9222CF}" type="datetimeFigureOut">
              <a:rPr lang="de-DE" smtClean="0"/>
              <a:pPr/>
              <a:t>23.02.2012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A8246-D23D-40F1-AAEF-EB9C5AA44630}" type="slidenum">
              <a:rPr lang="de-AT" smtClean="0"/>
              <a:pPr/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Thomas\Music\Various%20Artists\Geile%20Lieada\Shakira%20She%20wOlf.mp3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Users\Thomas\Pictures\Baustellen%202012\Weitensfeld%20produktion\07%20Weitensfeld-Gurk-Friesach%20(11).AVI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010920104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4000504"/>
            <a:ext cx="3214710" cy="2411032"/>
          </a:xfrm>
          <a:prstGeom prst="rect">
            <a:avLst/>
          </a:prstGeom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  <p:sp>
        <p:nvSpPr>
          <p:cNvPr id="11265" name="WordArt 1"/>
          <p:cNvSpPr>
            <a:spLocks noChangeArrowheads="1" noChangeShapeType="1" noTextEdit="1"/>
          </p:cNvSpPr>
          <p:nvPr/>
        </p:nvSpPr>
        <p:spPr bwMode="auto">
          <a:xfrm rot="305301">
            <a:off x="1163108" y="2713313"/>
            <a:ext cx="6447120" cy="7404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74"/>
              </a:avLst>
            </a:prstTxWarp>
          </a:bodyPr>
          <a:lstStyle/>
          <a:p>
            <a:pPr algn="ctr" rtl="0"/>
            <a:r>
              <a:rPr lang="de-AT" sz="1800" kern="10" spc="90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4F81BD"/>
                </a:solidFill>
                <a:effectLst/>
                <a:latin typeface="Arial Black"/>
              </a:rPr>
              <a:t>  Natursteinmauern &amp; Steindesgin</a:t>
            </a:r>
            <a:endParaRPr lang="de-AT" sz="1800" kern="10" spc="90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4F81BD"/>
              </a:solidFill>
              <a:effectLst/>
              <a:latin typeface="Arial Black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6572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572000" y="1214422"/>
            <a:ext cx="7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1500166" y="357166"/>
            <a:ext cx="6072230" cy="2071702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de-AT" sz="7200" kern="10" spc="0" dirty="0" err="1" smtClean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>
                        <a:alpha val="7001"/>
                      </a:srgbClr>
                    </a:gs>
                    <a:gs pos="100000">
                      <a:srgbClr val="E36C0A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Stonepack</a:t>
            </a:r>
            <a:r>
              <a:rPr lang="de-AT" sz="7200" kern="10" spc="0" dirty="0" smtClean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>
                        <a:alpha val="7001"/>
                      </a:srgbClr>
                    </a:gs>
                    <a:gs pos="100000">
                      <a:srgbClr val="E36C0A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de-AT" dirty="0" smtClean="0">
                <a:latin typeface="+mj-lt"/>
              </a:rPr>
              <a:t>®</a:t>
            </a:r>
            <a:endParaRPr lang="de-AT" sz="7200" kern="10" spc="0" dirty="0">
              <a:ln w="3175">
                <a:solidFill>
                  <a:srgbClr val="FF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>
                      <a:alpha val="7001"/>
                    </a:srgbClr>
                  </a:gs>
                  <a:gs pos="100000">
                    <a:srgbClr val="E36C0A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+mj-lt"/>
            </a:endParaRPr>
          </a:p>
        </p:txBody>
      </p:sp>
      <p:pic>
        <p:nvPicPr>
          <p:cNvPr id="9" name="Shakira She wOlf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3" name="Grafik 12" descr="02-BT+M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190" y="4071942"/>
            <a:ext cx="3357586" cy="2239654"/>
          </a:xfrm>
          <a:prstGeom prst="rect">
            <a:avLst/>
          </a:prstGeom>
        </p:spPr>
      </p:pic>
      <p:sp>
        <p:nvSpPr>
          <p:cNvPr id="14" name="Untertitel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 dirty="0"/>
          </a:p>
        </p:txBody>
      </p:sp>
    </p:spTree>
  </p:cSld>
  <p:clrMapOvr>
    <a:masterClrMapping/>
  </p:clrMapOvr>
  <p:transition spd="slow" advClick="0" advTm="1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9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9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9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265" grpId="0"/>
      <p:bldP spid="1126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0310201057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596" y="4714884"/>
            <a:ext cx="2571736" cy="1928802"/>
          </a:xfrm>
        </p:spPr>
      </p:pic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42910" y="1071546"/>
            <a:ext cx="7858180" cy="639762"/>
          </a:xfrm>
        </p:spPr>
        <p:txBody>
          <a:bodyPr>
            <a:normAutofit/>
          </a:bodyPr>
          <a:lstStyle/>
          <a:p>
            <a:r>
              <a:rPr lang="de-AT" dirty="0" smtClean="0"/>
              <a:t>Fertigteile für  Mauern, Hangsicherungen, Gartenelemente</a:t>
            </a:r>
            <a:endParaRPr lang="de-AT" dirty="0"/>
          </a:p>
        </p:txBody>
      </p:sp>
      <p:pic>
        <p:nvPicPr>
          <p:cNvPr id="14" name="Grafik 13" descr="21092010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4714884"/>
            <a:ext cx="2571768" cy="1928826"/>
          </a:xfrm>
          <a:prstGeom prst="rect">
            <a:avLst/>
          </a:prstGeom>
        </p:spPr>
      </p:pic>
      <p:pic>
        <p:nvPicPr>
          <p:cNvPr id="8" name="Grafik 7" descr="210920105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4714884"/>
            <a:ext cx="2571768" cy="1928826"/>
          </a:xfrm>
          <a:prstGeom prst="rect">
            <a:avLst/>
          </a:prstGeom>
        </p:spPr>
      </p:pic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2714612" y="214290"/>
            <a:ext cx="3429024" cy="928694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de-AT" sz="7200" kern="10" spc="0" dirty="0" err="1" smtClean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>
                        <a:alpha val="7001"/>
                      </a:srgbClr>
                    </a:gs>
                    <a:gs pos="100000">
                      <a:srgbClr val="E36C0A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Stonepack</a:t>
            </a:r>
            <a:r>
              <a:rPr lang="de-AT" sz="7200" kern="10" spc="0" dirty="0" smtClean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>
                        <a:alpha val="7001"/>
                      </a:srgbClr>
                    </a:gs>
                    <a:gs pos="100000">
                      <a:srgbClr val="E36C0A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de-AT" dirty="0" smtClean="0">
                <a:latin typeface="+mj-lt"/>
              </a:rPr>
              <a:t>®</a:t>
            </a:r>
            <a:endParaRPr lang="de-AT" sz="7200" kern="10" spc="0" dirty="0">
              <a:ln w="3175">
                <a:solidFill>
                  <a:srgbClr val="FF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>
                      <a:alpha val="7001"/>
                    </a:srgbClr>
                  </a:gs>
                  <a:gs pos="100000">
                    <a:srgbClr val="E36C0A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+mj-lt"/>
            </a:endParaRPr>
          </a:p>
        </p:txBody>
      </p:sp>
      <p:pic>
        <p:nvPicPr>
          <p:cNvPr id="12" name="Inhaltsplatzhalter 6" descr="03102010578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28596" y="2285992"/>
            <a:ext cx="2571736" cy="1928802"/>
          </a:xfrm>
        </p:spPr>
      </p:pic>
      <p:pic>
        <p:nvPicPr>
          <p:cNvPr id="15" name="Grafik 14" descr="210920105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240" y="2285992"/>
            <a:ext cx="2571768" cy="1928826"/>
          </a:xfrm>
          <a:prstGeom prst="rect">
            <a:avLst/>
          </a:prstGeom>
        </p:spPr>
      </p:pic>
      <p:pic>
        <p:nvPicPr>
          <p:cNvPr id="16" name="Grafik 15" descr="210920105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29322" y="2285992"/>
            <a:ext cx="2571768" cy="1928826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571472" y="185736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Produktion im Werk</a:t>
            </a:r>
            <a:endParaRPr lang="de-AT" dirty="0"/>
          </a:p>
        </p:txBody>
      </p:sp>
      <p:sp>
        <p:nvSpPr>
          <p:cNvPr id="18" name="Textfeld 17"/>
          <p:cNvSpPr txBox="1"/>
          <p:nvPr/>
        </p:nvSpPr>
        <p:spPr>
          <a:xfrm>
            <a:off x="3286116" y="1857364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Lieferung &amp; Versetzen</a:t>
            </a:r>
            <a:endParaRPr lang="de-AT" dirty="0"/>
          </a:p>
        </p:txBody>
      </p:sp>
      <p:sp>
        <p:nvSpPr>
          <p:cNvPr id="19" name="Textfeld 18"/>
          <p:cNvSpPr txBox="1"/>
          <p:nvPr/>
        </p:nvSpPr>
        <p:spPr>
          <a:xfrm>
            <a:off x="6143636" y="185736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Verfugung &amp; Kranz</a:t>
            </a:r>
            <a:endParaRPr lang="de-AT" dirty="0"/>
          </a:p>
        </p:txBody>
      </p:sp>
      <p:sp>
        <p:nvSpPr>
          <p:cNvPr id="20" name="Textfeld 19"/>
          <p:cNvSpPr txBox="1"/>
          <p:nvPr/>
        </p:nvSpPr>
        <p:spPr>
          <a:xfrm>
            <a:off x="571472" y="4286256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Reinigen &amp; Versiegeln</a:t>
            </a:r>
            <a:endParaRPr lang="de-AT" dirty="0"/>
          </a:p>
        </p:txBody>
      </p:sp>
      <p:sp>
        <p:nvSpPr>
          <p:cNvPr id="21" name="Textfeld 20"/>
          <p:cNvSpPr txBox="1"/>
          <p:nvPr/>
        </p:nvSpPr>
        <p:spPr>
          <a:xfrm>
            <a:off x="3929058" y="4286256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Fertig</a:t>
            </a:r>
            <a:endParaRPr lang="de-AT" dirty="0"/>
          </a:p>
        </p:txBody>
      </p:sp>
      <p:sp>
        <p:nvSpPr>
          <p:cNvPr id="22" name="Textfeld 21"/>
          <p:cNvSpPr txBox="1"/>
          <p:nvPr/>
        </p:nvSpPr>
        <p:spPr>
          <a:xfrm>
            <a:off x="6143636" y="4286256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Sicher und Schön</a:t>
            </a:r>
            <a:endParaRPr lang="de-AT" dirty="0"/>
          </a:p>
        </p:txBody>
      </p:sp>
    </p:spTree>
  </p:cSld>
  <p:clrMapOvr>
    <a:masterClrMapping/>
  </p:clrMapOvr>
  <p:transition spd="slow" advClick="0" advTm="3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1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100"/>
                            </p:stCondLst>
                            <p:childTnLst>
                              <p:par>
                                <p:cTn id="1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600"/>
                            </p:stCondLst>
                            <p:childTnLst>
                              <p:par>
                                <p:cTn id="2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1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100"/>
                            </p:stCondLst>
                            <p:childTnLst>
                              <p:par>
                                <p:cTn id="3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6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600"/>
                            </p:stCondLst>
                            <p:childTnLst>
                              <p:par>
                                <p:cTn id="4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1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357290" y="1071546"/>
            <a:ext cx="6215106" cy="639762"/>
          </a:xfrm>
        </p:spPr>
        <p:txBody>
          <a:bodyPr>
            <a:normAutofit/>
          </a:bodyPr>
          <a:lstStyle/>
          <a:p>
            <a:r>
              <a:rPr lang="de-AT" dirty="0" smtClean="0"/>
              <a:t>Hangsicherungen mit Marmor und Amphibolit</a:t>
            </a:r>
            <a:endParaRPr lang="de-AT" dirty="0"/>
          </a:p>
        </p:txBody>
      </p:sp>
      <p:pic>
        <p:nvPicPr>
          <p:cNvPr id="8" name="Grafik 7" descr="210920105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4572008"/>
            <a:ext cx="2571768" cy="1928826"/>
          </a:xfrm>
          <a:prstGeom prst="rect">
            <a:avLst/>
          </a:prstGeom>
        </p:spPr>
      </p:pic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2714612" y="214290"/>
            <a:ext cx="3429024" cy="928694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de-AT" sz="7200" kern="10" spc="0" dirty="0" err="1" smtClean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>
                        <a:alpha val="7001"/>
                      </a:srgbClr>
                    </a:gs>
                    <a:gs pos="100000">
                      <a:srgbClr val="E36C0A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Stonepack</a:t>
            </a:r>
            <a:r>
              <a:rPr lang="de-AT" sz="7200" kern="10" spc="0" dirty="0" smtClean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>
                        <a:alpha val="7001"/>
                      </a:srgbClr>
                    </a:gs>
                    <a:gs pos="100000">
                      <a:srgbClr val="E36C0A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de-AT" dirty="0" smtClean="0">
                <a:latin typeface="+mj-lt"/>
              </a:rPr>
              <a:t>®</a:t>
            </a:r>
            <a:endParaRPr lang="de-AT" sz="7200" kern="10" spc="0" dirty="0">
              <a:ln w="3175">
                <a:solidFill>
                  <a:srgbClr val="FF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>
                      <a:alpha val="7001"/>
                    </a:srgbClr>
                  </a:gs>
                  <a:gs pos="100000">
                    <a:srgbClr val="E36C0A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+mj-lt"/>
            </a:endParaRPr>
          </a:p>
        </p:txBody>
      </p:sp>
      <p:pic>
        <p:nvPicPr>
          <p:cNvPr id="12" name="Inhaltsplatzhalter 6" descr="0310201057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596" y="2285992"/>
            <a:ext cx="2571736" cy="1928802"/>
          </a:xfrm>
        </p:spPr>
      </p:pic>
      <p:pic>
        <p:nvPicPr>
          <p:cNvPr id="15" name="Grafik 14" descr="210920105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356" y="4286256"/>
            <a:ext cx="1785950" cy="2381267"/>
          </a:xfrm>
          <a:prstGeom prst="rect">
            <a:avLst/>
          </a:prstGeom>
        </p:spPr>
      </p:pic>
      <p:pic>
        <p:nvPicPr>
          <p:cNvPr id="16" name="Grafik 15" descr="210920105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2143116"/>
            <a:ext cx="2952771" cy="2214578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428596" y="1857364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Amphibolit / </a:t>
            </a:r>
            <a:r>
              <a:rPr lang="de-AT" dirty="0" err="1" smtClean="0"/>
              <a:t>Pörtschach</a:t>
            </a:r>
            <a:r>
              <a:rPr lang="de-AT" dirty="0" smtClean="0"/>
              <a:t> </a:t>
            </a:r>
            <a:endParaRPr lang="de-AT" dirty="0"/>
          </a:p>
        </p:txBody>
      </p:sp>
      <p:sp>
        <p:nvSpPr>
          <p:cNvPr id="18" name="Textfeld 17"/>
          <p:cNvSpPr txBox="1"/>
          <p:nvPr/>
        </p:nvSpPr>
        <p:spPr>
          <a:xfrm>
            <a:off x="4929190" y="178592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Marmor / Deutsch- Griffen</a:t>
            </a:r>
            <a:endParaRPr lang="de-AT" dirty="0"/>
          </a:p>
        </p:txBody>
      </p:sp>
      <p:sp>
        <p:nvSpPr>
          <p:cNvPr id="19" name="Textfeld 18"/>
          <p:cNvSpPr txBox="1"/>
          <p:nvPr/>
        </p:nvSpPr>
        <p:spPr>
          <a:xfrm>
            <a:off x="3643306" y="4572008"/>
            <a:ext cx="214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/>
              <a:t>Detail Ecken Rundungen werden vor  gefertigt</a:t>
            </a:r>
            <a:endParaRPr lang="de-AT" dirty="0"/>
          </a:p>
        </p:txBody>
      </p:sp>
    </p:spTree>
  </p:cSld>
  <p:clrMapOvr>
    <a:masterClrMapping/>
  </p:clrMapOvr>
  <p:transition spd="slow" advClick="0" advTm="3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100"/>
                            </p:stCondLst>
                            <p:childTnLst>
                              <p:par>
                                <p:cTn id="1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6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600"/>
                            </p:stCondLst>
                            <p:childTnLst>
                              <p:par>
                                <p:cTn id="3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1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357290" y="1071546"/>
            <a:ext cx="6215106" cy="639762"/>
          </a:xfrm>
        </p:spPr>
        <p:txBody>
          <a:bodyPr>
            <a:normAutofit/>
          </a:bodyPr>
          <a:lstStyle/>
          <a:p>
            <a:r>
              <a:rPr lang="de-AT" dirty="0" smtClean="0"/>
              <a:t>Hangsicherungen mit Marmor und Amphibolit</a:t>
            </a:r>
            <a:endParaRPr lang="de-AT" dirty="0"/>
          </a:p>
        </p:txBody>
      </p:sp>
      <p:pic>
        <p:nvPicPr>
          <p:cNvPr id="8" name="Grafik 7" descr="210920105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714488"/>
            <a:ext cx="5976978" cy="4482733"/>
          </a:xfrm>
          <a:prstGeom prst="rect">
            <a:avLst/>
          </a:prstGeom>
        </p:spPr>
      </p:pic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2714612" y="214290"/>
            <a:ext cx="3429024" cy="928694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de-AT" sz="7200" kern="10" spc="0" dirty="0" err="1" smtClean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>
                        <a:alpha val="7001"/>
                      </a:srgbClr>
                    </a:gs>
                    <a:gs pos="100000">
                      <a:srgbClr val="E36C0A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Stonepack</a:t>
            </a:r>
            <a:r>
              <a:rPr lang="de-AT" sz="7200" kern="10" spc="0" dirty="0" smtClean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>
                        <a:alpha val="7001"/>
                      </a:srgbClr>
                    </a:gs>
                    <a:gs pos="100000">
                      <a:srgbClr val="E36C0A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de-AT" dirty="0" smtClean="0">
                <a:latin typeface="+mj-lt"/>
              </a:rPr>
              <a:t>®</a:t>
            </a:r>
            <a:endParaRPr lang="de-AT" sz="7200" kern="10" spc="0" dirty="0">
              <a:ln w="3175">
                <a:solidFill>
                  <a:srgbClr val="FF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>
                      <a:alpha val="7001"/>
                    </a:srgbClr>
                  </a:gs>
                  <a:gs pos="100000">
                    <a:srgbClr val="E36C0A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+mj-lt"/>
            </a:endParaRPr>
          </a:p>
        </p:txBody>
      </p:sp>
      <p:pic>
        <p:nvPicPr>
          <p:cNvPr id="12" name="Inhaltsplatzhalter 6" descr="0310201057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57158" y="2357430"/>
            <a:ext cx="8382791" cy="3929090"/>
          </a:xfrm>
        </p:spPr>
      </p:pic>
      <p:pic>
        <p:nvPicPr>
          <p:cNvPr id="15" name="Grafik 14" descr="2109201053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910920"/>
            <a:ext cx="6429420" cy="4554173"/>
          </a:xfrm>
          <a:prstGeom prst="rect">
            <a:avLst/>
          </a:prstGeom>
        </p:spPr>
      </p:pic>
      <p:pic>
        <p:nvPicPr>
          <p:cNvPr id="16" name="Grafik 15" descr="2109201053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26" y="2214554"/>
            <a:ext cx="5810292" cy="4357719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428596" y="1857364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Marmor  /</a:t>
            </a:r>
            <a:r>
              <a:rPr lang="de-AT" dirty="0" err="1" smtClean="0"/>
              <a:t>Kraig</a:t>
            </a:r>
            <a:r>
              <a:rPr lang="de-AT" dirty="0" smtClean="0"/>
              <a:t> St. Veit</a:t>
            </a:r>
            <a:endParaRPr lang="de-AT" dirty="0"/>
          </a:p>
        </p:txBody>
      </p:sp>
      <p:sp>
        <p:nvSpPr>
          <p:cNvPr id="18" name="Textfeld 17"/>
          <p:cNvSpPr txBox="1"/>
          <p:nvPr/>
        </p:nvSpPr>
        <p:spPr>
          <a:xfrm>
            <a:off x="4929190" y="178592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Marmor / </a:t>
            </a:r>
            <a:r>
              <a:rPr lang="de-AT" dirty="0" err="1" smtClean="0"/>
              <a:t>Lendorf</a:t>
            </a:r>
            <a:endParaRPr lang="de-AT" dirty="0"/>
          </a:p>
        </p:txBody>
      </p:sp>
      <p:sp>
        <p:nvSpPr>
          <p:cNvPr id="19" name="Textfeld 18"/>
          <p:cNvSpPr txBox="1"/>
          <p:nvPr/>
        </p:nvSpPr>
        <p:spPr>
          <a:xfrm>
            <a:off x="6500826" y="5500702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/>
              <a:t>Marmor  </a:t>
            </a:r>
            <a:r>
              <a:rPr lang="de-AT" dirty="0" err="1" smtClean="0"/>
              <a:t>Krumpendorf</a:t>
            </a:r>
            <a:endParaRPr lang="de-AT" dirty="0"/>
          </a:p>
        </p:txBody>
      </p:sp>
    </p:spTree>
  </p:cSld>
  <p:clrMapOvr>
    <a:masterClrMapping/>
  </p:clrMapOvr>
  <p:transition spd="slow" advClick="0" advTm="3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8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" presetClass="exit" presetSubtype="5" fill="hold" grpId="1" nodeType="after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400"/>
                            </p:stCondLst>
                            <p:childTnLst>
                              <p:par>
                                <p:cTn id="22" presetID="3" presetClass="exit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400"/>
                            </p:stCondLst>
                            <p:childTnLst>
                              <p:par>
                                <p:cTn id="26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9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400"/>
                            </p:stCondLst>
                            <p:childTnLst>
                              <p:par>
                                <p:cTn id="36" presetID="2" presetClass="exit" presetSubtype="6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900"/>
                            </p:stCondLst>
                            <p:childTnLst>
                              <p:par>
                                <p:cTn id="4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900"/>
                            </p:stCondLst>
                            <p:childTnLst>
                              <p:par>
                                <p:cTn id="46" presetID="18" presetClass="entr" presetSubtype="3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000"/>
                            </p:stCondLst>
                            <p:childTnLst>
                              <p:par>
                                <p:cTn id="5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3600"/>
                            </p:stCondLst>
                            <p:childTnLst>
                              <p:par>
                                <p:cTn id="55" presetID="2" presetClass="exit" presetSubtype="4" fill="hold" nodeType="after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94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7" grpId="0"/>
      <p:bldP spid="17" grpId="1"/>
      <p:bldP spid="18" grpId="0"/>
      <p:bldP spid="18" grpId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0310201057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596" y="4714884"/>
            <a:ext cx="2571736" cy="1928802"/>
          </a:xfrm>
        </p:spPr>
      </p:pic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42910" y="1071546"/>
            <a:ext cx="7858180" cy="639762"/>
          </a:xfrm>
        </p:spPr>
        <p:txBody>
          <a:bodyPr>
            <a:normAutofit/>
          </a:bodyPr>
          <a:lstStyle/>
          <a:p>
            <a:r>
              <a:rPr lang="de-AT" dirty="0" smtClean="0"/>
              <a:t>Gartenmauern aus Amphibolit, Kugelsteinen und Marmor</a:t>
            </a:r>
            <a:endParaRPr lang="de-AT" dirty="0"/>
          </a:p>
        </p:txBody>
      </p:sp>
      <p:pic>
        <p:nvPicPr>
          <p:cNvPr id="14" name="Grafik 13" descr="21092010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4714884"/>
            <a:ext cx="2571768" cy="1928826"/>
          </a:xfrm>
          <a:prstGeom prst="rect">
            <a:avLst/>
          </a:prstGeom>
        </p:spPr>
      </p:pic>
      <p:pic>
        <p:nvPicPr>
          <p:cNvPr id="8" name="Grafik 7" descr="210920105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4714884"/>
            <a:ext cx="2571768" cy="1928826"/>
          </a:xfrm>
          <a:prstGeom prst="rect">
            <a:avLst/>
          </a:prstGeom>
        </p:spPr>
      </p:pic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2714612" y="214290"/>
            <a:ext cx="3429024" cy="928694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de-AT" sz="7200" kern="10" spc="0" dirty="0" err="1" smtClean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>
                        <a:alpha val="7001"/>
                      </a:srgbClr>
                    </a:gs>
                    <a:gs pos="100000">
                      <a:srgbClr val="E36C0A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Stonepack</a:t>
            </a:r>
            <a:r>
              <a:rPr lang="de-AT" sz="7200" kern="10" spc="0" dirty="0" smtClean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>
                        <a:alpha val="7001"/>
                      </a:srgbClr>
                    </a:gs>
                    <a:gs pos="100000">
                      <a:srgbClr val="E36C0A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de-AT" dirty="0" smtClean="0">
                <a:latin typeface="+mj-lt"/>
              </a:rPr>
              <a:t>®</a:t>
            </a:r>
            <a:endParaRPr lang="de-AT" sz="7200" kern="10" spc="0" dirty="0">
              <a:ln w="3175">
                <a:solidFill>
                  <a:srgbClr val="FF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>
                      <a:alpha val="7001"/>
                    </a:srgbClr>
                  </a:gs>
                  <a:gs pos="100000">
                    <a:srgbClr val="E36C0A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+mj-lt"/>
            </a:endParaRPr>
          </a:p>
        </p:txBody>
      </p:sp>
      <p:pic>
        <p:nvPicPr>
          <p:cNvPr id="12" name="Inhaltsplatzhalter 6" descr="03102010578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28596" y="2285992"/>
            <a:ext cx="2571736" cy="1928802"/>
          </a:xfrm>
        </p:spPr>
      </p:pic>
      <p:pic>
        <p:nvPicPr>
          <p:cNvPr id="15" name="Grafik 14" descr="210920105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240" y="2285992"/>
            <a:ext cx="2571768" cy="1928826"/>
          </a:xfrm>
          <a:prstGeom prst="rect">
            <a:avLst/>
          </a:prstGeom>
        </p:spPr>
      </p:pic>
      <p:pic>
        <p:nvPicPr>
          <p:cNvPr id="16" name="Grafik 15" descr="210920105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29322" y="2285992"/>
            <a:ext cx="2571768" cy="1928826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571472" y="185736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Produktion im Werk</a:t>
            </a:r>
            <a:endParaRPr lang="de-AT" dirty="0"/>
          </a:p>
        </p:txBody>
      </p:sp>
      <p:sp>
        <p:nvSpPr>
          <p:cNvPr id="18" name="Textfeld 17"/>
          <p:cNvSpPr txBox="1"/>
          <p:nvPr/>
        </p:nvSpPr>
        <p:spPr>
          <a:xfrm>
            <a:off x="3286116" y="1857364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Lieferung &amp; Versetzen</a:t>
            </a:r>
            <a:endParaRPr lang="de-AT" dirty="0"/>
          </a:p>
        </p:txBody>
      </p:sp>
      <p:sp>
        <p:nvSpPr>
          <p:cNvPr id="19" name="Textfeld 18"/>
          <p:cNvSpPr txBox="1"/>
          <p:nvPr/>
        </p:nvSpPr>
        <p:spPr>
          <a:xfrm>
            <a:off x="6143636" y="185736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Verfugung &amp; Kranz</a:t>
            </a:r>
            <a:endParaRPr lang="de-AT" dirty="0"/>
          </a:p>
        </p:txBody>
      </p:sp>
      <p:sp>
        <p:nvSpPr>
          <p:cNvPr id="20" name="Textfeld 19"/>
          <p:cNvSpPr txBox="1"/>
          <p:nvPr/>
        </p:nvSpPr>
        <p:spPr>
          <a:xfrm>
            <a:off x="571472" y="4286256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Reinigen &amp; Versiegeln</a:t>
            </a:r>
            <a:endParaRPr lang="de-AT" dirty="0"/>
          </a:p>
        </p:txBody>
      </p:sp>
      <p:sp>
        <p:nvSpPr>
          <p:cNvPr id="21" name="Textfeld 20"/>
          <p:cNvSpPr txBox="1"/>
          <p:nvPr/>
        </p:nvSpPr>
        <p:spPr>
          <a:xfrm>
            <a:off x="3929058" y="4286256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Fertig</a:t>
            </a:r>
            <a:endParaRPr lang="de-AT" dirty="0"/>
          </a:p>
        </p:txBody>
      </p:sp>
      <p:sp>
        <p:nvSpPr>
          <p:cNvPr id="22" name="Textfeld 21"/>
          <p:cNvSpPr txBox="1"/>
          <p:nvPr/>
        </p:nvSpPr>
        <p:spPr>
          <a:xfrm>
            <a:off x="6143636" y="4286256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Sicher und Schön</a:t>
            </a:r>
            <a:endParaRPr lang="de-AT" dirty="0"/>
          </a:p>
        </p:txBody>
      </p:sp>
    </p:spTree>
  </p:cSld>
  <p:clrMapOvr>
    <a:masterClrMapping/>
  </p:clrMapOvr>
  <p:transition spd="slow" advClick="0" advTm="3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16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100"/>
                            </p:stCondLst>
                            <p:childTnLst>
                              <p:par>
                                <p:cTn id="1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600"/>
                            </p:stCondLst>
                            <p:childTnLst>
                              <p:par>
                                <p:cTn id="2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1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100"/>
                            </p:stCondLst>
                            <p:childTnLst>
                              <p:par>
                                <p:cTn id="3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6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600"/>
                            </p:stCondLst>
                            <p:childTnLst>
                              <p:par>
                                <p:cTn id="4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1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Inhaltsplatzhalter 6" descr="0511201073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30633" y="214290"/>
            <a:ext cx="4339858" cy="5786478"/>
          </a:xfrm>
        </p:spPr>
      </p:pic>
      <p:sp>
        <p:nvSpPr>
          <p:cNvPr id="8" name="Textfeld 7"/>
          <p:cNvSpPr txBox="1"/>
          <p:nvPr/>
        </p:nvSpPr>
        <p:spPr>
          <a:xfrm>
            <a:off x="2928926" y="621508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Marmor Stein - </a:t>
            </a:r>
            <a:r>
              <a:rPr lang="de-AT" dirty="0" smtClean="0"/>
              <a:t>Feldkirchen</a:t>
            </a:r>
            <a:endParaRPr lang="de-AT" dirty="0"/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Inhaltsplatzhalter 6" descr="0511201073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00100" y="392884"/>
            <a:ext cx="7572428" cy="5679321"/>
          </a:xfrm>
        </p:spPr>
      </p:pic>
      <p:sp>
        <p:nvSpPr>
          <p:cNvPr id="8" name="Textfeld 7"/>
          <p:cNvSpPr txBox="1"/>
          <p:nvPr/>
        </p:nvSpPr>
        <p:spPr>
          <a:xfrm>
            <a:off x="2928926" y="621508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Amphibolit </a:t>
            </a:r>
            <a:r>
              <a:rPr lang="de-AT" dirty="0" smtClean="0"/>
              <a:t>- Villach</a:t>
            </a:r>
            <a:endParaRPr lang="de-AT" dirty="0"/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Inhaltsplatzhalter 6" descr="0511201073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00100" y="392884"/>
            <a:ext cx="7572428" cy="5679321"/>
          </a:xfrm>
        </p:spPr>
      </p:pic>
      <p:sp>
        <p:nvSpPr>
          <p:cNvPr id="8" name="Textfeld 7"/>
          <p:cNvSpPr txBox="1"/>
          <p:nvPr/>
        </p:nvSpPr>
        <p:spPr>
          <a:xfrm>
            <a:off x="2928926" y="621508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Kalk - </a:t>
            </a:r>
            <a:r>
              <a:rPr lang="de-AT" dirty="0" err="1" smtClean="0"/>
              <a:t>Köttmannsdorf</a:t>
            </a:r>
            <a:endParaRPr lang="de-AT" dirty="0"/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Inhaltsplatzhalter 6" descr="0511201073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0034" y="392884"/>
            <a:ext cx="8072494" cy="5679321"/>
          </a:xfrm>
        </p:spPr>
      </p:pic>
      <p:sp>
        <p:nvSpPr>
          <p:cNvPr id="8" name="Textfeld 7"/>
          <p:cNvSpPr txBox="1"/>
          <p:nvPr/>
        </p:nvSpPr>
        <p:spPr>
          <a:xfrm>
            <a:off x="2928926" y="621508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Kalk - </a:t>
            </a:r>
            <a:r>
              <a:rPr lang="de-AT" dirty="0" err="1" smtClean="0"/>
              <a:t>Köttmannsdorf</a:t>
            </a:r>
            <a:endParaRPr lang="de-AT" dirty="0"/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Inhaltsplatzhalter 6" descr="0511201073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50067" y="392884"/>
            <a:ext cx="7572428" cy="5679321"/>
          </a:xfrm>
        </p:spPr>
      </p:pic>
      <p:sp>
        <p:nvSpPr>
          <p:cNvPr id="8" name="Textfeld 7"/>
          <p:cNvSpPr txBox="1"/>
          <p:nvPr/>
        </p:nvSpPr>
        <p:spPr>
          <a:xfrm>
            <a:off x="2928926" y="621508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Rundling - Feldkirchen</a:t>
            </a:r>
            <a:endParaRPr lang="de-AT" dirty="0"/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Inhaltsplatzhalter 6" descr="0511201073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0067" y="392884"/>
            <a:ext cx="7572428" cy="5679321"/>
          </a:xfrm>
        </p:spPr>
      </p:pic>
      <p:sp>
        <p:nvSpPr>
          <p:cNvPr id="8" name="Textfeld 7"/>
          <p:cNvSpPr txBox="1"/>
          <p:nvPr/>
        </p:nvSpPr>
        <p:spPr>
          <a:xfrm>
            <a:off x="2928926" y="621508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Stufen Marmor - Mistelbach</a:t>
            </a:r>
            <a:endParaRPr lang="de-AT" dirty="0"/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6000" b="1" dirty="0" smtClean="0">
                <a:solidFill>
                  <a:srgbClr val="FF0000"/>
                </a:solidFill>
              </a:rPr>
              <a:t>Natursteinmauern</a:t>
            </a:r>
            <a:endParaRPr lang="de-AT" sz="6000" b="1" dirty="0">
              <a:solidFill>
                <a:srgbClr val="FF0000"/>
              </a:solidFill>
            </a:endParaRPr>
          </a:p>
        </p:txBody>
      </p:sp>
      <p:pic>
        <p:nvPicPr>
          <p:cNvPr id="7" name="Inhaltsplatzhalter 6" descr="03102010578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57158" y="4786322"/>
            <a:ext cx="2571736" cy="1928802"/>
          </a:xfrm>
        </p:spPr>
      </p:pic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714348" y="1071546"/>
            <a:ext cx="7858180" cy="639762"/>
          </a:xfrm>
        </p:spPr>
        <p:txBody>
          <a:bodyPr>
            <a:normAutofit/>
          </a:bodyPr>
          <a:lstStyle/>
          <a:p>
            <a:r>
              <a:rPr lang="de-AT" dirty="0" smtClean="0"/>
              <a:t>Trockensteinschlichtungen -  Verlegung mit 8,5 </a:t>
            </a:r>
            <a:r>
              <a:rPr lang="de-AT" dirty="0" err="1" smtClean="0"/>
              <a:t>to</a:t>
            </a:r>
            <a:r>
              <a:rPr lang="de-AT" dirty="0" smtClean="0"/>
              <a:t> Bagger</a:t>
            </a:r>
            <a:endParaRPr lang="de-AT" dirty="0"/>
          </a:p>
        </p:txBody>
      </p:sp>
      <p:pic>
        <p:nvPicPr>
          <p:cNvPr id="14" name="Grafik 13" descr="210920105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4786322"/>
            <a:ext cx="2571768" cy="1928826"/>
          </a:xfrm>
          <a:prstGeom prst="rect">
            <a:avLst/>
          </a:prstGeom>
        </p:spPr>
      </p:pic>
      <p:pic>
        <p:nvPicPr>
          <p:cNvPr id="8" name="Grafik 7" descr="210920105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4786322"/>
            <a:ext cx="2813035" cy="1928826"/>
          </a:xfrm>
          <a:prstGeom prst="rect">
            <a:avLst/>
          </a:prstGeom>
        </p:spPr>
      </p:pic>
      <p:pic>
        <p:nvPicPr>
          <p:cNvPr id="9" name="07 Weitensfeld-Gurk-Friesach (11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2285984" y="2000240"/>
            <a:ext cx="4191029" cy="2357454"/>
          </a:xfrm>
          <a:prstGeom prst="rect">
            <a:avLst/>
          </a:prstGeom>
        </p:spPr>
      </p:pic>
    </p:spTree>
  </p:cSld>
  <p:clrMapOvr>
    <a:masterClrMapping/>
  </p:clrMapOvr>
  <p:transition spd="slow" advClick="0" advTm="3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6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8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8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Inhaltsplatzhalter 6" descr="0511201073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0067" y="571540"/>
            <a:ext cx="7572428" cy="5322008"/>
          </a:xfrm>
        </p:spPr>
      </p:pic>
      <p:sp>
        <p:nvSpPr>
          <p:cNvPr id="8" name="Textfeld 7"/>
          <p:cNvSpPr txBox="1"/>
          <p:nvPr/>
        </p:nvSpPr>
        <p:spPr>
          <a:xfrm>
            <a:off x="2928926" y="621508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Stufen Marmor - Mistelbach</a:t>
            </a:r>
            <a:endParaRPr lang="de-AT" dirty="0"/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Inhaltsplatzhalter 6" descr="0511201073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4282" y="214290"/>
            <a:ext cx="8572560" cy="5786478"/>
          </a:xfrm>
        </p:spPr>
      </p:pic>
      <p:sp>
        <p:nvSpPr>
          <p:cNvPr id="8" name="Textfeld 7"/>
          <p:cNvSpPr txBox="1"/>
          <p:nvPr/>
        </p:nvSpPr>
        <p:spPr>
          <a:xfrm>
            <a:off x="2928926" y="6215082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Amphibolit Stein - </a:t>
            </a:r>
            <a:r>
              <a:rPr lang="de-AT" dirty="0" err="1" smtClean="0"/>
              <a:t>Pusarnitz</a:t>
            </a:r>
            <a:endParaRPr lang="de-AT" dirty="0"/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Inhaltsplatzhalter 6" descr="0511201073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2910" y="214290"/>
            <a:ext cx="7715304" cy="5786478"/>
          </a:xfrm>
        </p:spPr>
      </p:pic>
      <p:sp>
        <p:nvSpPr>
          <p:cNvPr id="8" name="Textfeld 7"/>
          <p:cNvSpPr txBox="1"/>
          <p:nvPr/>
        </p:nvSpPr>
        <p:spPr>
          <a:xfrm>
            <a:off x="2928926" y="6215082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Marmor Stein - </a:t>
            </a:r>
            <a:r>
              <a:rPr lang="de-AT" dirty="0" err="1" smtClean="0"/>
              <a:t>Bodensdorf</a:t>
            </a:r>
            <a:endParaRPr lang="de-AT" dirty="0"/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Inhaltsplatzhalter 6" descr="0511201073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2910" y="214290"/>
            <a:ext cx="7715304" cy="5786478"/>
          </a:xfrm>
        </p:spPr>
      </p:pic>
      <p:sp>
        <p:nvSpPr>
          <p:cNvPr id="8" name="Textfeld 7"/>
          <p:cNvSpPr txBox="1"/>
          <p:nvPr/>
        </p:nvSpPr>
        <p:spPr>
          <a:xfrm>
            <a:off x="2928926" y="621508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Amphibolit Stein - Völkermarkt</a:t>
            </a:r>
            <a:endParaRPr lang="de-AT" dirty="0"/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Inhaltsplatzhalter 6" descr="0511201073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2910" y="214290"/>
            <a:ext cx="7715304" cy="5786478"/>
          </a:xfrm>
        </p:spPr>
      </p:pic>
      <p:sp>
        <p:nvSpPr>
          <p:cNvPr id="8" name="Textfeld 7"/>
          <p:cNvSpPr txBox="1"/>
          <p:nvPr/>
        </p:nvSpPr>
        <p:spPr>
          <a:xfrm>
            <a:off x="2928926" y="621508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Marmor Stein - </a:t>
            </a:r>
            <a:r>
              <a:rPr lang="de-AT" dirty="0" err="1" smtClean="0"/>
              <a:t>Lendorf</a:t>
            </a:r>
            <a:endParaRPr lang="de-AT" dirty="0"/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Inhaltsplatzhalter 6" descr="0511201073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2910" y="214290"/>
            <a:ext cx="7715304" cy="5786478"/>
          </a:xfrm>
        </p:spPr>
      </p:pic>
      <p:sp>
        <p:nvSpPr>
          <p:cNvPr id="8" name="Textfeld 7"/>
          <p:cNvSpPr txBox="1"/>
          <p:nvPr/>
        </p:nvSpPr>
        <p:spPr>
          <a:xfrm>
            <a:off x="2928926" y="621508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Amphibolit Stein – St. Veit / Glan</a:t>
            </a:r>
            <a:endParaRPr lang="de-AT" dirty="0"/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Inhaltsplatzhalter 6" descr="0511201073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2910" y="1104517"/>
            <a:ext cx="7715304" cy="4006023"/>
          </a:xfrm>
        </p:spPr>
      </p:pic>
      <p:sp>
        <p:nvSpPr>
          <p:cNvPr id="8" name="Textfeld 7"/>
          <p:cNvSpPr txBox="1"/>
          <p:nvPr/>
        </p:nvSpPr>
        <p:spPr>
          <a:xfrm>
            <a:off x="2928926" y="621508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Marmor Stein - Steuerberg</a:t>
            </a:r>
            <a:endParaRPr lang="de-AT" dirty="0"/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Inhaltsplatzhalter 6" descr="0511201073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2910" y="214290"/>
            <a:ext cx="7715304" cy="5786478"/>
          </a:xfrm>
        </p:spPr>
      </p:pic>
      <p:sp>
        <p:nvSpPr>
          <p:cNvPr id="8" name="Textfeld 7"/>
          <p:cNvSpPr txBox="1"/>
          <p:nvPr/>
        </p:nvSpPr>
        <p:spPr>
          <a:xfrm>
            <a:off x="2928926" y="621508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Marmor Stein - Deutschgriffen</a:t>
            </a:r>
            <a:endParaRPr lang="de-AT" dirty="0"/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</Words>
  <Application>Microsoft Office PowerPoint</Application>
  <PresentationFormat>Bildschirmpräsentation (4:3)</PresentationFormat>
  <Paragraphs>45</Paragraphs>
  <Slides>20</Slides>
  <Notes>0</Notes>
  <HiddenSlides>0</HiddenSlides>
  <MMClips>2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1" baseType="lpstr">
      <vt:lpstr>Larissa-Design</vt:lpstr>
      <vt:lpstr>Folie 1</vt:lpstr>
      <vt:lpstr>Natursteinmauern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® ®</dc:title>
  <dc:creator>Thomas</dc:creator>
  <cp:lastModifiedBy>Thomas</cp:lastModifiedBy>
  <cp:revision>53</cp:revision>
  <dcterms:created xsi:type="dcterms:W3CDTF">2010-11-23T18:13:17Z</dcterms:created>
  <dcterms:modified xsi:type="dcterms:W3CDTF">2012-02-23T19:34:27Z</dcterms:modified>
</cp:coreProperties>
</file>